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visualisation de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examinions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le DHIS2. Dans cette application, nous pouvons sélectionner Tableaux croisés dynamiques comme type de visualisation. Dans les menus déroulants disponibles, nous sélectionnons d'abord les données que nous voulons visualiser, dans cet exemple, "Doses de BCG administrées". Ensuite, la période de temps de ces données, dans ce cas, les 12 derniers mois. Et les lieux auxquels ces données appartiennent, par exemple, tous les districts du pays. Si nous voulons modifier la présentation, il nous suffit de faire glisser les paramètres pour réorganiser notre requête. En quelques clics, nous avons pu obtenir un résumé des enfants vaccinés au BCG par district au cours des 12 derniers mois. Nous pouvons enregistrer ce tableau croisé dynamique pour nous en servir plus tard. Et si nous voulons afficher ces données sous forme de graphique ? Il nous suffit simplement de sélectionner le graphique de notre choix et de réorganiser la mise en page. En cas de doute sur le meilleur type de graphique à choisir, nous trouverons de courtes descriptions de chacun d'entre eux qui pourront nous aider à sélectionner celui qui correspond le mieux à nos besoins. Nous pouvons également visualiser les données sur une carte, en les sélectionnant dans le même menu. Nous pouvons ajouter différents types de couches à notre carte pour ajouter plus d'informations au résultat.</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présentent des utilisations très simples des outils de visualisation de données disponibles dans le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surtout, nous pouvons ajouter des descriptions et des interprétations à ces résultats sur la base des données affichées. Cela vous permet donc de donner un peu plus de contexte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DEMO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